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nugent.wordpress.com/2017/12/19/ttib-making-a-more-professional-looking-github-repository/" TargetMode="External"/><Relationship Id="rId4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ending/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" TargetMode="External"/><Relationship Id="rId4" Type="http://schemas.openxmlformats.org/officeDocument/2006/relationships/hyperlink" Target="https://github.com/KevCaz" TargetMode="External"/><Relationship Id="rId5" Type="http://schemas.openxmlformats.org/officeDocument/2006/relationships/hyperlink" Target="https://github.com/karl-cottenie" TargetMode="External"/><Relationship Id="rId6" Type="http://schemas.openxmlformats.org/officeDocument/2006/relationships/hyperlink" Target="https://github.com/cgreysongaito" TargetMode="External"/><Relationship Id="rId7" Type="http://schemas.openxmlformats.org/officeDocument/2006/relationships/hyperlink" Target="https://github.com/bartleyt" TargetMode="External"/><Relationship Id="rId8" Type="http://schemas.openxmlformats.org/officeDocument/2006/relationships/hyperlink" Target="https://github.com/PhDMattyB" TargetMode="External"/><Relationship Id="rId9" Type="http://schemas.openxmlformats.org/officeDocument/2006/relationships/hyperlink" Target="https://github.com/CNu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enevolent_dictator_for_lif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Introduction to </a:t>
            </a:r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how to use it,</a:t>
            </a:r>
            <a:br>
              <a:rPr lang="en-US" sz="3100" b="1" dirty="0" smtClean="0"/>
            </a:br>
            <a:r>
              <a:rPr lang="en-US" sz="3100" b="1" dirty="0" smtClean="0"/>
              <a:t> and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88"/>
            <a:ext cx="8229600" cy="5588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and the Desktop interface we explored today can be useful in many ways</a:t>
            </a:r>
          </a:p>
          <a:p>
            <a:r>
              <a:rPr lang="en-US" dirty="0" smtClean="0"/>
              <a:t>For people of all skill levels</a:t>
            </a:r>
            <a:endParaRPr lang="en-US" dirty="0"/>
          </a:p>
          <a:p>
            <a:r>
              <a:rPr lang="en-US" dirty="0" smtClean="0"/>
              <a:t>I’d like to propose an UGRU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/>
              <a:t>A place for:</a:t>
            </a:r>
          </a:p>
          <a:p>
            <a:pPr lvl="1"/>
            <a:r>
              <a:rPr lang="en-US" dirty="0" smtClean="0"/>
              <a:t>Sharing code from weekly presentations</a:t>
            </a:r>
          </a:p>
          <a:p>
            <a:pPr lvl="1"/>
            <a:r>
              <a:rPr lang="en-US" dirty="0" smtClean="0"/>
              <a:t>Help requests</a:t>
            </a:r>
          </a:p>
          <a:p>
            <a:pPr lvl="1"/>
            <a:r>
              <a:rPr lang="en-US" dirty="0" smtClean="0"/>
              <a:t>Follow up exercises/Collaborations </a:t>
            </a:r>
          </a:p>
          <a:p>
            <a:pPr lvl="1"/>
            <a:r>
              <a:rPr lang="en-US" dirty="0" smtClean="0"/>
              <a:t>I’m lonely :’(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Follow </a:t>
            </a:r>
            <a:r>
              <a:rPr lang="en-US" b="1" dirty="0"/>
              <a:t>U</a:t>
            </a:r>
            <a:r>
              <a:rPr lang="en-US" b="1" dirty="0" smtClean="0"/>
              <a:t>p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846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Trending R </a:t>
            </a:r>
            <a:r>
              <a:rPr lang="en-US" dirty="0" err="1" smtClean="0"/>
              <a:t>github</a:t>
            </a:r>
            <a:r>
              <a:rPr lang="en-US" dirty="0" smtClean="0"/>
              <a:t> repositories: </a:t>
            </a:r>
            <a:r>
              <a:rPr lang="en-US" dirty="0" smtClean="0">
                <a:hlinkClick r:id="rId2"/>
              </a:rPr>
              <a:t>https://github.com/trending/r</a:t>
            </a:r>
            <a:endParaRPr lang="en-US" dirty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additions </a:t>
            </a:r>
            <a:r>
              <a:rPr lang="mr-IN" dirty="0" smtClean="0"/>
              <a:t>–</a:t>
            </a:r>
            <a:r>
              <a:rPr lang="en-US" dirty="0" smtClean="0"/>
              <a:t> education pack: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*The private repositories perk is a</a:t>
            </a:r>
            <a:r>
              <a:rPr lang="en-US" b="1" dirty="0" smtClean="0"/>
              <a:t> 10/10</a:t>
            </a:r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https://education.github.com/pack</a:t>
            </a:r>
            <a:endParaRPr lang="en-US" dirty="0" smtClean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Cam’s Blog post on making a pro looking GitHub Repository</a:t>
            </a:r>
            <a:r>
              <a:rPr lang="en-US" dirty="0" smtClean="0"/>
              <a:t> (warning no R in sight)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err="1" smtClean="0"/>
              <a:t>Tidyverse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BDFL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github.com/hadley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People in the department:</a:t>
            </a:r>
          </a:p>
          <a:p>
            <a:pPr lvl="1"/>
            <a:r>
              <a:rPr lang="en-US" dirty="0" smtClean="0"/>
              <a:t>Kevin </a:t>
            </a:r>
            <a:r>
              <a:rPr lang="en-US" dirty="0" err="1" smtClean="0"/>
              <a:t>Cazelles</a:t>
            </a:r>
            <a:r>
              <a:rPr lang="en-US" dirty="0" smtClean="0"/>
              <a:t>:  </a:t>
            </a:r>
            <a:r>
              <a:rPr lang="en-US" dirty="0" smtClean="0">
                <a:hlinkClick r:id="rId4"/>
              </a:rPr>
              <a:t>github.com/KevCaz</a:t>
            </a:r>
            <a:endParaRPr lang="en-US" dirty="0" smtClean="0"/>
          </a:p>
          <a:p>
            <a:pPr lvl="1"/>
            <a:r>
              <a:rPr lang="en-US" dirty="0" smtClean="0"/>
              <a:t>Karl: </a:t>
            </a:r>
            <a:r>
              <a:rPr lang="en-US" dirty="0" smtClean="0">
                <a:hlinkClick r:id="rId5"/>
              </a:rPr>
              <a:t>github.com/karl-cottenie</a:t>
            </a:r>
            <a:endParaRPr lang="en-US" dirty="0" smtClean="0"/>
          </a:p>
          <a:p>
            <a:pPr lvl="1"/>
            <a:r>
              <a:rPr lang="en-US" dirty="0" smtClean="0"/>
              <a:t>CGG: </a:t>
            </a:r>
            <a:r>
              <a:rPr lang="en-US" dirty="0" smtClean="0">
                <a:hlinkClick r:id="rId6"/>
              </a:rPr>
              <a:t>github.com/cgreysongaito</a:t>
            </a:r>
            <a:endParaRPr lang="en-US" dirty="0" smtClean="0"/>
          </a:p>
          <a:p>
            <a:pPr lvl="1"/>
            <a:r>
              <a:rPr lang="en-US" dirty="0" smtClean="0"/>
              <a:t>Tim Bartley:  </a:t>
            </a:r>
            <a:r>
              <a:rPr lang="en-US" dirty="0" smtClean="0">
                <a:hlinkClick r:id="rId7"/>
              </a:rPr>
              <a:t>github.com/</a:t>
            </a:r>
            <a:r>
              <a:rPr lang="en-US" dirty="0" smtClean="0">
                <a:hlinkClick r:id="rId7"/>
              </a:rPr>
              <a:t>bartleyt</a:t>
            </a:r>
            <a:endParaRPr lang="en-US" dirty="0" smtClean="0"/>
          </a:p>
          <a:p>
            <a:pPr lvl="1"/>
            <a:r>
              <a:rPr lang="en-US" dirty="0" smtClean="0"/>
              <a:t>Matt </a:t>
            </a:r>
            <a:r>
              <a:rPr lang="en-US" dirty="0" err="1" smtClean="0"/>
              <a:t>Brachmann</a:t>
            </a:r>
            <a:r>
              <a:rPr lang="en-US" dirty="0"/>
              <a:t>: </a:t>
            </a:r>
            <a:r>
              <a:rPr lang="en-US" dirty="0" smtClean="0">
                <a:hlinkClick r:id="rId8"/>
              </a:rPr>
              <a:t>github.com</a:t>
            </a:r>
            <a:r>
              <a:rPr lang="en-US" dirty="0">
                <a:hlinkClick r:id="rId8"/>
              </a:rPr>
              <a:t>/</a:t>
            </a:r>
            <a:r>
              <a:rPr lang="en-US" dirty="0" smtClean="0">
                <a:hlinkClick r:id="rId8"/>
              </a:rPr>
              <a:t>PhDMattyB</a:t>
            </a:r>
            <a:endParaRPr lang="en-US" dirty="0" smtClean="0"/>
          </a:p>
          <a:p>
            <a:pPr lvl="1"/>
            <a:r>
              <a:rPr lang="en-US" dirty="0" smtClean="0"/>
              <a:t>Me: </a:t>
            </a:r>
            <a:r>
              <a:rPr lang="en-US" dirty="0" smtClean="0">
                <a:hlinkClick r:id="rId9"/>
              </a:rPr>
              <a:t>github.com/CNuge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pPr marL="0" indent="0">
              <a:buNone/>
            </a:pPr>
            <a:endParaRPr lang="en-US" b="1" i="1" dirty="0" smtClean="0"/>
          </a:p>
          <a:p>
            <a:pPr marL="0" indent="0" algn="r">
              <a:buNone/>
            </a:pPr>
            <a:r>
              <a:rPr lang="en-US" sz="1200" b="1" i="1" dirty="0" smtClean="0"/>
              <a:t>And </a:t>
            </a:r>
            <a:r>
              <a:rPr lang="en-US" sz="1200" b="1" i="1" smtClean="0"/>
              <a:t>it has a </a:t>
            </a:r>
            <a:r>
              <a:rPr lang="en-US" sz="1200" b="1" i="1" dirty="0" smtClean="0"/>
              <a:t>fun logo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092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endParaRPr lang="en-US" dirty="0" smtClean="0"/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 smtClean="0"/>
              <a:t>No stepping on each others toes or saving over other peoples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jobs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8747470733a2f2f6f63746f6465782e6769746875622e636f6d2f696d616765732f646f6a6f6361742e6a7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5" y="2568222"/>
            <a:ext cx="3358445" cy="33584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Good way to get noticed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err="1" smtClean="0"/>
              <a:t>aren</a:t>
            </a:r>
            <a:r>
              <a:rPr lang="mr-IN" sz="3600" b="1" dirty="0" smtClean="0"/>
              <a:t>’</a:t>
            </a:r>
            <a:r>
              <a:rPr lang="en-US" sz="3600" b="1" dirty="0" smtClean="0"/>
              <a:t>t 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5110" y="6519333"/>
            <a:ext cx="633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 minutes is a bold claim</a:t>
            </a:r>
            <a:r>
              <a:rPr lang="mr-IN" i="1" dirty="0" smtClean="0"/>
              <a:t>…</a:t>
            </a:r>
            <a:r>
              <a:rPr lang="en-CA" i="1" dirty="0" smtClean="0"/>
              <a:t> I found it takes a lot longer to master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1" y="-211667"/>
            <a:ext cx="4416779" cy="1846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  <a:p>
            <a:r>
              <a:rPr lang="en-US" dirty="0" smtClean="0"/>
              <a:t>You can use it effectively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without being a master!</a:t>
            </a:r>
          </a:p>
          <a:p>
            <a:endParaRPr lang="en-US" dirty="0"/>
          </a:p>
        </p:txBody>
      </p:sp>
      <p:pic>
        <p:nvPicPr>
          <p:cNvPr id="6" name="Picture 5" descr="octobi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9" y="2954867"/>
            <a:ext cx="383822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-octo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8" y="1537701"/>
            <a:ext cx="2906312" cy="3231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 tour of using </a:t>
            </a:r>
            <a:r>
              <a:rPr lang="en-US" b="1" dirty="0" err="1" smtClean="0"/>
              <a:t>GitHub</a:t>
            </a:r>
            <a:r>
              <a:rPr lang="en-US" b="1" dirty="0" smtClean="0"/>
              <a:t> 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to do the following:</a:t>
            </a:r>
          </a:p>
          <a:p>
            <a:r>
              <a:rPr lang="en-US" dirty="0" smtClean="0"/>
              <a:t>Make a repository/folder (</a:t>
            </a:r>
            <a:r>
              <a:rPr lang="en-US" b="1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the file (</a:t>
            </a:r>
            <a:r>
              <a:rPr lang="en-US" b="1" dirty="0" smtClean="0"/>
              <a:t>commit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Observe the changes (</a:t>
            </a:r>
            <a:r>
              <a:rPr lang="en-US" b="1" dirty="0" smtClean="0"/>
              <a:t>diff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Undo changes (</a:t>
            </a:r>
            <a:r>
              <a:rPr lang="en-US" b="1" dirty="0" smtClean="0"/>
              <a:t>revert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Fork other people’s code (</a:t>
            </a:r>
            <a:r>
              <a:rPr lang="en-US" b="1" dirty="0"/>
              <a:t>f</a:t>
            </a:r>
            <a:r>
              <a:rPr lang="en-US" b="1" dirty="0" smtClean="0"/>
              <a:t>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Suggest changes to other people’s code (</a:t>
            </a:r>
            <a:r>
              <a:rPr lang="en-US" b="1" dirty="0" smtClean="0"/>
              <a:t>Submit a pull request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2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532</Words>
  <Application>Microsoft Macintosh PowerPoint</Application>
  <PresentationFormat>On-screen Show (4:3)</PresentationFormat>
  <Paragraphs>99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Introduction to GitHub: how to use it,  and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  <vt:lpstr>A tour of using GitHub Desktop</vt:lpstr>
      <vt:lpstr>In summary</vt:lpstr>
      <vt:lpstr>Follow Up Resources</vt:lpstr>
      <vt:lpstr>People to follow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26</cp:revision>
  <dcterms:created xsi:type="dcterms:W3CDTF">2018-01-22T14:15:32Z</dcterms:created>
  <dcterms:modified xsi:type="dcterms:W3CDTF">2018-01-22T18:20:10Z</dcterms:modified>
</cp:coreProperties>
</file>